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0" r:id="rId2"/>
    <p:sldId id="302" r:id="rId3"/>
    <p:sldId id="315" r:id="rId4"/>
    <p:sldId id="303" r:id="rId5"/>
    <p:sldId id="304" r:id="rId6"/>
    <p:sldId id="312" r:id="rId7"/>
    <p:sldId id="306" r:id="rId8"/>
    <p:sldId id="309" r:id="rId9"/>
    <p:sldId id="301" r:id="rId10"/>
    <p:sldId id="310" r:id="rId11"/>
    <p:sldId id="313" r:id="rId12"/>
    <p:sldId id="314" r:id="rId13"/>
    <p:sldId id="276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22/02/57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22/02/57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</a:t>
            </a:r>
            <a:endParaRPr lang="th-TH" sz="199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การประกาศตัวแปร 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 2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มิติ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57158" y="1571612"/>
            <a:ext cx="38763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รูปแบบการประกาศตัวแปร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1290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ตัวอย่าง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5918" y="3786190"/>
            <a:ext cx="42562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Dim A(2,10) As String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87538" y="5072074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57158" y="5072074"/>
            <a:ext cx="11769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</a:t>
            </a:r>
            <a:r>
              <a:rPr lang="en-US" b="1" dirty="0" smtClean="0">
                <a:ln w="10541" cmpd="sng">
                  <a:noFill/>
                  <a:prstDash val="solid"/>
                </a:ln>
              </a:rPr>
              <a:t> </a:t>
            </a:r>
            <a:r>
              <a:rPr lang="en-US" b="1" dirty="0" smtClean="0">
                <a:ln w="10541" cmpd="sng">
                  <a:noFill/>
                  <a:prstDash val="solid"/>
                </a:ln>
              </a:rPr>
              <a:t>(0,..)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7422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0364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3306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4810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7752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0694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72198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15140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86644" y="4714884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30414" y="4714884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0723" y="2285992"/>
            <a:ext cx="89418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Dim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 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  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ชื่อตัว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แปร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(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จำนวน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แถว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,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จำนวน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คอลัมน์</a:t>
            </a:r>
            <a:r>
              <a:rPr lang="en-US" sz="3600" b="1" dirty="0" smtClean="0">
                <a:ln w="10541" cmpd="sng">
                  <a:noFill/>
                  <a:prstDash val="solid"/>
                </a:ln>
              </a:rPr>
              <a:t>) As </a:t>
            </a:r>
            <a:r>
              <a:rPr lang="th-TH" sz="3600" b="1" dirty="0" smtClean="0">
                <a:ln w="10541" cmpd="sng">
                  <a:noFill/>
                  <a:prstDash val="solid"/>
                </a:ln>
              </a:rPr>
              <a:t>ชนิดตัวแปร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158" y="5572140"/>
            <a:ext cx="11769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 (1,..)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00034" y="1000108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การอางถึงสมาชิกของตัวแปรชุดจะใชระบบดัชนี (</a:t>
            </a:r>
            <a:r>
              <a:rPr lang="en-US" dirty="0" smtClean="0"/>
              <a:t>index)  </a:t>
            </a:r>
            <a:endParaRPr lang="th-TH" dirty="0" smtClean="0"/>
          </a:p>
          <a:p>
            <a:r>
              <a:rPr lang="th-TH" dirty="0" smtClean="0"/>
              <a:t>โดยผานเครื่องหมาย </a:t>
            </a:r>
            <a:r>
              <a:rPr lang="en-US" dirty="0" smtClean="0"/>
              <a:t>(  ) </a:t>
            </a:r>
            <a:r>
              <a:rPr lang="th-TH" dirty="0" smtClean="0"/>
              <a:t>เช</a:t>
            </a:r>
            <a:r>
              <a:rPr lang="th-TH" dirty="0" smtClean="0"/>
              <a:t>น  อางถึงสมาชิกตําแหนงแรก ใช้ </a:t>
            </a:r>
            <a:r>
              <a:rPr lang="en-US" dirty="0" smtClean="0"/>
              <a:t>a(0,0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เปนตน</a:t>
            </a:r>
          </a:p>
          <a:p>
            <a:r>
              <a:rPr lang="th-TH" dirty="0" smtClean="0"/>
              <a:t>เช่น</a:t>
            </a:r>
          </a:p>
          <a:p>
            <a:r>
              <a:rPr lang="en-US" dirty="0" smtClean="0"/>
              <a:t>A(0,0)=5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A(1,8)=78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9084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การอ้างอิง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การเรียกใช้งาน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643042" y="3143247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357158" y="3071809"/>
            <a:ext cx="10903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A(0,0)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12926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55868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98810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70314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13256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56198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27702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70644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342148" y="278605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785918" y="2786057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7158" y="3714751"/>
            <a:ext cx="1095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A(1,..)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1928794" y="5072073"/>
          <a:ext cx="6096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78</a:t>
                      </a:r>
                      <a:endParaRPr lang="th-TH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2698678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341620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84562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556066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99008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841950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413454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56396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627900" y="471488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071670" y="4714883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2910" y="5048919"/>
            <a:ext cx="10951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A(0,..)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2910" y="5572139"/>
            <a:ext cx="10951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</a:rPr>
              <a:t>A(1,..)</a:t>
            </a:r>
            <a:endParaRPr lang="en-US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8619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ลักษณะการเขียนโปรแกรม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คือ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00034" y="2285992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ตัวแปรชุด  ( </a:t>
            </a:r>
            <a:r>
              <a:rPr lang="en-US" dirty="0" smtClean="0"/>
              <a:t>Arrays )  </a:t>
            </a:r>
            <a:r>
              <a:rPr lang="th-TH" dirty="0" smtClean="0"/>
              <a:t>คือ  กลุมของขอมูลที่มีชนิดของขอมูลเหมือนกัน  จึงทําการจัดกลุมไวดวยกัน  แลวอางถึงดวยกลุมของขอมูลนั้นดวยชื่อเดียว  และอางถึงสมาชิกแตละตัวในกลุมของตัวแปรชุดนั้นดวยหมายเลข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5918" y="3000372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29124" y="2000240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a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802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8744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1686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3190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56132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99074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0578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13520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85024" y="3500438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28794" y="3500438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การประกาศตัวแปร 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57158" y="1571612"/>
            <a:ext cx="38763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รูปแบบการประกาศตัวแปร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596" y="3500438"/>
            <a:ext cx="1290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ตัวอย่าง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00364" y="4286256"/>
            <a:ext cx="40923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Dim a(10) As Integer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14480" y="548856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142976" y="5417122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a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4364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7306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70248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1752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84694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27636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99140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42082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13586" y="598862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57356" y="5988626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4546" y="2214554"/>
            <a:ext cx="4711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Dim </a:t>
            </a:r>
            <a:r>
              <a:rPr lang="th-TH" b="1" dirty="0" smtClean="0"/>
              <a:t>ชื่อตัวแปร</a:t>
            </a:r>
            <a:r>
              <a:rPr lang="en-US" b="1" dirty="0" smtClean="0"/>
              <a:t>(</a:t>
            </a:r>
            <a:r>
              <a:rPr lang="th-TH" b="1" dirty="0" smtClean="0"/>
              <a:t>จำนวน</a:t>
            </a:r>
            <a:r>
              <a:rPr lang="en-US" b="1" dirty="0" smtClean="0"/>
              <a:t>)</a:t>
            </a:r>
            <a:r>
              <a:rPr lang="th-TH" b="1" dirty="0" smtClean="0"/>
              <a:t> </a:t>
            </a:r>
            <a:r>
              <a:rPr lang="en-US" b="1" dirty="0" smtClean="0"/>
              <a:t>As </a:t>
            </a:r>
            <a:r>
              <a:rPr lang="th-TH" b="1" dirty="0" smtClean="0"/>
              <a:t>ชนิดตัวแปร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1472" y="1500174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การอางถึงสมาชิกของตัวแปรชุดจะใชระบบดัชนี (</a:t>
            </a:r>
            <a:r>
              <a:rPr lang="en-US" dirty="0" smtClean="0"/>
              <a:t>index)  </a:t>
            </a:r>
            <a:endParaRPr lang="th-TH" dirty="0" smtClean="0"/>
          </a:p>
          <a:p>
            <a:r>
              <a:rPr lang="th-TH" dirty="0" smtClean="0"/>
              <a:t>โดยผานเครื่องหมาย </a:t>
            </a:r>
            <a:r>
              <a:rPr lang="en-US" dirty="0" smtClean="0"/>
              <a:t>( </a:t>
            </a:r>
            <a:r>
              <a:rPr lang="en-US" dirty="0" smtClean="0"/>
              <a:t>)</a:t>
            </a:r>
            <a:r>
              <a:rPr lang="th-TH" dirty="0" smtClean="0"/>
              <a:t>  </a:t>
            </a:r>
            <a:r>
              <a:rPr lang="th-TH" dirty="0" smtClean="0"/>
              <a:t>เชน  อางถึงสมาชิกตําแหนงแรก ใช้ </a:t>
            </a:r>
            <a:r>
              <a:rPr lang="en-US" dirty="0" smtClean="0"/>
              <a:t>a(0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เปนตน</a:t>
            </a:r>
          </a:p>
          <a:p>
            <a:r>
              <a:rPr lang="th-TH" dirty="0" smtClean="0"/>
              <a:t>เช่น</a:t>
            </a:r>
          </a:p>
          <a:p>
            <a:r>
              <a:rPr lang="en-US" dirty="0" smtClean="0"/>
              <a:t>a(0</a:t>
            </a:r>
            <a:r>
              <a:rPr lang="en-US" dirty="0" smtClean="0"/>
              <a:t>)</a:t>
            </a:r>
            <a:r>
              <a:rPr lang="en-US" dirty="0" smtClean="0"/>
              <a:t>=5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A(6)=89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9084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การอ้างอิง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การเรียกใช้งาน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57290" y="357187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85786" y="3500438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a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7174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70116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3058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84562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27504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0446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41950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84892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56396" y="407194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00166" y="4071942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428728" y="5072074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857224" y="5000636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a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98612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41554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84496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56000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98942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41884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13388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56330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27834" y="5572140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71604" y="5572140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71472" y="1500174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การอางถึงสมาชิกของตัวแปรชุดจะใชระบบดัชนี (</a:t>
            </a:r>
            <a:r>
              <a:rPr lang="en-US" dirty="0" smtClean="0"/>
              <a:t>index)  </a:t>
            </a:r>
            <a:endParaRPr lang="th-TH" dirty="0" smtClean="0"/>
          </a:p>
          <a:p>
            <a:r>
              <a:rPr lang="th-TH" dirty="0" smtClean="0"/>
              <a:t>โดยผานเครื่องหมาย </a:t>
            </a:r>
            <a:r>
              <a:rPr lang="en-US" dirty="0" smtClean="0"/>
              <a:t>( )</a:t>
            </a:r>
            <a:r>
              <a:rPr lang="th-TH" dirty="0" smtClean="0"/>
              <a:t>  </a:t>
            </a:r>
            <a:r>
              <a:rPr lang="th-TH" dirty="0" smtClean="0"/>
              <a:t>เชน  อางถึงสมาชิกตําแหนงแรก ใช้ </a:t>
            </a:r>
            <a:r>
              <a:rPr lang="en-US" dirty="0" smtClean="0"/>
              <a:t>a(0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เปนตน</a:t>
            </a:r>
          </a:p>
          <a:p>
            <a:r>
              <a:rPr lang="th-TH" dirty="0" smtClean="0"/>
              <a:t>เช่น</a:t>
            </a:r>
          </a:p>
          <a:p>
            <a:r>
              <a:rPr lang="en-US" dirty="0" smtClean="0"/>
              <a:t>a(0</a:t>
            </a:r>
            <a:r>
              <a:rPr lang="en-US" dirty="0" smtClean="0"/>
              <a:t>)</a:t>
            </a:r>
            <a:r>
              <a:rPr lang="en-US" dirty="0" smtClean="0"/>
              <a:t>=5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(5</a:t>
            </a:r>
            <a:r>
              <a:rPr lang="en-US" dirty="0" smtClean="0"/>
              <a:t>)</a:t>
            </a:r>
            <a:r>
              <a:rPr lang="en-US" dirty="0" smtClean="0"/>
              <a:t>=444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285720" y="357166"/>
            <a:ext cx="39084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การอ้างอิง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/</a:t>
            </a:r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การเรียกใช้งาน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71604" y="4286256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444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00100" y="4214818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noFill/>
                  <a:prstDash val="solid"/>
                </a:ln>
              </a:rPr>
              <a:t>a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41488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84430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27372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98876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1818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5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4760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6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56264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7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99206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0541" cmpd="sng">
                  <a:noFill/>
                  <a:prstDash val="solid"/>
                </a:ln>
                <a:effectLst/>
              </a:rPr>
              <a:t>8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70710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9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14480" y="4786322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14282" y="214290"/>
            <a:ext cx="38619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ลักษณะการเขียนโปรแกรม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71604" y="4286256"/>
          <a:ext cx="304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00100" y="4214818"/>
            <a:ext cx="5757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noFill/>
                  <a:prstDash val="solid"/>
                </a:ln>
              </a:rPr>
              <a:t>ar</a:t>
            </a:r>
            <a:endParaRPr lang="en-US" sz="36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41488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1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84430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2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27372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smtClean="0">
                <a:ln w="10541" cmpd="sng">
                  <a:noFill/>
                  <a:prstDash val="solid"/>
                </a:ln>
              </a:rPr>
              <a:t>3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8876" y="478632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4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14480" y="4786322"/>
            <a:ext cx="30168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 smtClean="0">
                <a:ln w="10541" cmpd="sng">
                  <a:noFill/>
                  <a:prstDash val="solid"/>
                </a:ln>
              </a:rPr>
              <a:t>0</a:t>
            </a:r>
            <a:endParaRPr lang="en-US" sz="1800" b="1" cap="none" spc="0" dirty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หลายมิติ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14422"/>
            <a:ext cx="728021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Array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หลายมิติ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3357562"/>
            <a:ext cx="8572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ตั</a:t>
            </a:r>
            <a:r>
              <a:rPr lang="th-TH" dirty="0" smtClean="0"/>
              <a:t>วแป</a:t>
            </a:r>
            <a:r>
              <a:rPr lang="th-TH" dirty="0" smtClean="0"/>
              <a:t>รชุด 2 มิติจะมองขอมูลในลักษณะแถวและคอลัมน  แถวของขอมูลในที่นี้</a:t>
            </a:r>
          </a:p>
          <a:p>
            <a:r>
              <a:rPr lang="th-TH" dirty="0" smtClean="0"/>
              <a:t>จะเปนคะแนนที่นักศึกษาแตละคนไดรับ  สวนคอลัมนจะเปนคะแนนสอบแตละครั้งของนักศึกษา   เพราะฉะนั้นเมื่อเราอางถึงจุดใดจุดหนึ่งใน</a:t>
            </a:r>
          </a:p>
          <a:p>
            <a:r>
              <a:rPr lang="th-TH" dirty="0" smtClean="0"/>
              <a:t>ตัวแปรชุด 2 มิติ  ก็จะเปนคะแนนที่นักศึกษาแตละคนไดรับในการสอบครั้งที่ระบุ  เป็นต้น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528</Words>
  <Application>Microsoft Office PowerPoint</Application>
  <PresentationFormat>On-screen Show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Array</vt:lpstr>
      <vt:lpstr>Array คือ</vt:lpstr>
      <vt:lpstr>Slide 3</vt:lpstr>
      <vt:lpstr>การประกาศตัวแปร Array </vt:lpstr>
      <vt:lpstr>Slide 5</vt:lpstr>
      <vt:lpstr>Slide 6</vt:lpstr>
      <vt:lpstr>Slide 7</vt:lpstr>
      <vt:lpstr>Array หลายมิติ</vt:lpstr>
      <vt:lpstr>Array หลายมิติ</vt:lpstr>
      <vt:lpstr>การประกาศตัวแปร Array  2 มิติ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177</cp:revision>
  <dcterms:created xsi:type="dcterms:W3CDTF">2013-04-04T04:07:17Z</dcterms:created>
  <dcterms:modified xsi:type="dcterms:W3CDTF">2014-02-22T08:38:26Z</dcterms:modified>
</cp:coreProperties>
</file>